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21" r:id="rId2"/>
    <p:sldId id="406" r:id="rId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3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5242" autoAdjust="0"/>
  </p:normalViewPr>
  <p:slideViewPr>
    <p:cSldViewPr>
      <p:cViewPr varScale="1">
        <p:scale>
          <a:sx n="153" d="100"/>
          <a:sy n="153" d="100"/>
        </p:scale>
        <p:origin x="552" y="120"/>
      </p:cViewPr>
      <p:guideLst>
        <p:guide orient="horz" pos="1673"/>
        <p:guide pos="2881"/>
      </p:guideLst>
    </p:cSldViewPr>
  </p:slideViewPr>
  <p:outlineViewPr>
    <p:cViewPr>
      <p:scale>
        <a:sx n="33" d="100"/>
        <a:sy n="33" d="100"/>
      </p:scale>
      <p:origin x="0" y="10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2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322E8-431B-48EE-B3ED-6F8DC43F68E3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8FBEB-6589-4D5A-9ED9-4D955CBF2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00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B40C-5804-4D13-85C8-5609EDBFE75B}" type="datetimeFigureOut">
              <a:rPr lang="zh-CN" altLang="en-US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AE7B-40B3-44D6-AD6A-B4195E94CB7C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B40C-5804-4D13-85C8-5609EDBFE75B}" type="datetimeFigureOut">
              <a:rPr lang="zh-CN" altLang="en-US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AE7B-40B3-44D6-AD6A-B4195E94CB7C}" type="slidenum">
              <a:rPr lang="zh-CN" altLang="en-US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539553" y="585518"/>
            <a:ext cx="835292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10"/>
          <p:cNvSpPr>
            <a:spLocks noChangeArrowheads="1"/>
          </p:cNvSpPr>
          <p:nvPr userDrawn="1"/>
        </p:nvSpPr>
        <p:spPr bwMode="auto">
          <a:xfrm>
            <a:off x="395536" y="195489"/>
            <a:ext cx="8642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7452320" y="241975"/>
            <a:ext cx="1444717" cy="28202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矩形 10"/>
          <p:cNvSpPr>
            <a:spLocks noChangeArrowheads="1"/>
          </p:cNvSpPr>
          <p:nvPr userDrawn="1"/>
        </p:nvSpPr>
        <p:spPr bwMode="auto">
          <a:xfrm>
            <a:off x="447373" y="109077"/>
            <a:ext cx="6572900" cy="459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/>
          <a:p>
            <a:pPr marL="0" lvl="1"/>
            <a:r>
              <a:rPr lang="zh-CN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三、代表性科研业绩</a:t>
            </a:r>
            <a:endParaRPr lang="en-US" altLang="zh-CN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B40C-5804-4D13-85C8-5609EDBFE75B}" type="datetimeFigureOut">
              <a:rPr lang="zh-CN" altLang="en-US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AE7B-40B3-44D6-AD6A-B4195E94CB7C}" type="slidenum">
              <a:rPr lang="zh-CN" altLang="en-US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539553" y="585518"/>
            <a:ext cx="835292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10"/>
          <p:cNvSpPr>
            <a:spLocks noChangeArrowheads="1"/>
          </p:cNvSpPr>
          <p:nvPr userDrawn="1"/>
        </p:nvSpPr>
        <p:spPr bwMode="auto">
          <a:xfrm>
            <a:off x="395536" y="195489"/>
            <a:ext cx="8642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7452320" y="241975"/>
            <a:ext cx="1444717" cy="28202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矩形 10"/>
          <p:cNvSpPr>
            <a:spLocks noChangeArrowheads="1"/>
          </p:cNvSpPr>
          <p:nvPr userDrawn="1"/>
        </p:nvSpPr>
        <p:spPr bwMode="auto">
          <a:xfrm>
            <a:off x="447373" y="109077"/>
            <a:ext cx="6572900" cy="459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/>
          <a:p>
            <a:pPr marL="0" lvl="1"/>
            <a:r>
              <a:rPr lang="zh-CN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四、</a:t>
            </a:r>
            <a:r>
              <a:rPr lang="zh-CN" alt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工作计划与聘期目标</a:t>
            </a:r>
            <a:endParaRPr lang="en-US" altLang="zh-CN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B40C-5804-4D13-85C8-5609EDBFE75B}" type="datetimeFigureOut">
              <a:rPr lang="zh-CN" altLang="en-US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AE7B-40B3-44D6-AD6A-B4195E94CB7C}" type="slidenum">
              <a:rPr lang="zh-CN" altLang="en-US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539553" y="585518"/>
            <a:ext cx="835292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10"/>
          <p:cNvSpPr>
            <a:spLocks noChangeArrowheads="1"/>
          </p:cNvSpPr>
          <p:nvPr userDrawn="1"/>
        </p:nvSpPr>
        <p:spPr bwMode="auto">
          <a:xfrm>
            <a:off x="395536" y="195489"/>
            <a:ext cx="8642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8" tIns="45719" rIns="91438" bIns="45719">
            <a:spAutoFit/>
          </a:bodyPr>
          <a:lstStyle/>
          <a:p>
            <a:r>
              <a:rPr lang="en-US" altLang="zh-CN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34521" b="22666"/>
          <a:stretch>
            <a:fillRect/>
          </a:stretch>
        </p:blipFill>
        <p:spPr bwMode="auto">
          <a:xfrm>
            <a:off x="7452320" y="241975"/>
            <a:ext cx="1444717" cy="2820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71C7D-C208-48BC-8658-2D27BD08C5CD}" type="datetimeFigureOut">
              <a:rPr lang="zh-CN" altLang="en-US" smtClean="0"/>
              <a:t>2023/9/8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8A729-580F-4568-B5C1-A6B46513710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203598"/>
            <a:ext cx="9144000" cy="1044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sz="3800" b="1" dirty="0" smtClean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2023</a:t>
            </a:r>
            <a:r>
              <a:rPr lang="zh-CN" altLang="en-US" sz="3800" b="1" dirty="0" smtClean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年春季学期春</a:t>
            </a:r>
            <a:r>
              <a:rPr lang="zh-CN" altLang="en-US" sz="3800" b="1" dirty="0" smtClean="0">
                <a:solidFill>
                  <a:srgbClr val="C0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雁英才计划汇报答辩</a:t>
            </a:r>
            <a:endParaRPr lang="zh-CN" altLang="en-US" sz="3800" b="1" dirty="0">
              <a:solidFill>
                <a:srgbClr val="C0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992475"/>
              </p:ext>
            </p:extLst>
          </p:nvPr>
        </p:nvGraphicFramePr>
        <p:xfrm>
          <a:off x="2555776" y="2664768"/>
          <a:ext cx="4752528" cy="1444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01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23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78716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答</a:t>
                      </a:r>
                      <a:r>
                        <a:rPr lang="zh-CN" altLang="en-US" sz="18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altLang="en-US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辩</a:t>
                      </a:r>
                      <a:r>
                        <a:rPr lang="zh-CN" altLang="en-US" sz="1800" b="1" kern="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 </a:t>
                      </a:r>
                      <a:r>
                        <a:rPr lang="zh-CN" altLang="en-US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</a:t>
                      </a:r>
                      <a:r>
                        <a:rPr lang="zh-CN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：</a:t>
                      </a:r>
                      <a:endParaRPr 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8716">
                <a:tc>
                  <a:txBody>
                    <a:bodyPr/>
                    <a:lstStyle/>
                    <a:p>
                      <a:pPr algn="r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zh-CN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所在学科：</a:t>
                      </a:r>
                      <a:endParaRPr 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endParaRPr 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7058">
                <a:tc>
                  <a:txBody>
                    <a:bodyPr/>
                    <a:lstStyle/>
                    <a:p>
                      <a:pPr algn="r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r>
                        <a:rPr lang="zh-CN" altLang="zh-CN" sz="2200" b="1" kern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推荐单位：</a:t>
                      </a:r>
                      <a:endParaRPr lang="zh-CN" alt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3000"/>
                        </a:lnSpc>
                        <a:spcAft>
                          <a:spcPts val="0"/>
                        </a:spcAft>
                      </a:pPr>
                      <a:endParaRPr lang="zh-CN" sz="2200" b="1" kern="1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WordArt 27"/>
          <p:cNvSpPr>
            <a:spLocks noChangeArrowheads="1" noChangeShapeType="1" noTextEdit="1"/>
          </p:cNvSpPr>
          <p:nvPr/>
        </p:nvSpPr>
        <p:spPr bwMode="auto">
          <a:xfrm>
            <a:off x="3492104" y="267494"/>
            <a:ext cx="2160000" cy="54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 dirty="0">
                <a:ln w="9525">
                  <a:solidFill>
                    <a:srgbClr val="984807"/>
                  </a:solidFill>
                  <a:round/>
                </a:ln>
                <a:solidFill>
                  <a:srgbClr val="C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汇 报 提 纲</a:t>
            </a:r>
          </a:p>
        </p:txBody>
      </p:sp>
      <p:cxnSp>
        <p:nvCxnSpPr>
          <p:cNvPr id="50" name="直接连接符 49"/>
          <p:cNvCxnSpPr/>
          <p:nvPr/>
        </p:nvCxnSpPr>
        <p:spPr>
          <a:xfrm>
            <a:off x="539552" y="987574"/>
            <a:ext cx="8136000" cy="0"/>
          </a:xfrm>
          <a:prstGeom prst="line">
            <a:avLst/>
          </a:prstGeom>
          <a:ln w="5715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64" name="组合 63"/>
          <p:cNvGrpSpPr/>
          <p:nvPr/>
        </p:nvGrpSpPr>
        <p:grpSpPr>
          <a:xfrm>
            <a:off x="2360936" y="2383275"/>
            <a:ext cx="4428112" cy="584704"/>
            <a:chOff x="2483768" y="3264598"/>
            <a:chExt cx="4428112" cy="584704"/>
          </a:xfrm>
        </p:grpSpPr>
        <p:grpSp>
          <p:nvGrpSpPr>
            <p:cNvPr id="65" name="组合 64"/>
            <p:cNvGrpSpPr/>
            <p:nvPr/>
          </p:nvGrpSpPr>
          <p:grpSpPr>
            <a:xfrm>
              <a:off x="2483768" y="3273302"/>
              <a:ext cx="792000" cy="576000"/>
              <a:chOff x="2483768" y="3273302"/>
              <a:chExt cx="792000" cy="576000"/>
            </a:xfrm>
          </p:grpSpPr>
          <p:sp>
            <p:nvSpPr>
              <p:cNvPr id="68" name="矩形 67"/>
              <p:cNvSpPr/>
              <p:nvPr/>
            </p:nvSpPr>
            <p:spPr bwMode="auto">
              <a:xfrm>
                <a:off x="2483768" y="3273302"/>
                <a:ext cx="792000" cy="576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 sz="200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9" name="组合 68"/>
              <p:cNvGrpSpPr/>
              <p:nvPr/>
            </p:nvGrpSpPr>
            <p:grpSpPr>
              <a:xfrm>
                <a:off x="2600835" y="3344592"/>
                <a:ext cx="557550" cy="432000"/>
                <a:chOff x="2600835" y="3351416"/>
                <a:chExt cx="557550" cy="432000"/>
              </a:xfrm>
            </p:grpSpPr>
            <p:sp>
              <p:nvSpPr>
                <p:cNvPr id="70" name="矩形 69"/>
                <p:cNvSpPr/>
                <p:nvPr/>
              </p:nvSpPr>
              <p:spPr bwMode="auto">
                <a:xfrm>
                  <a:off x="2600835" y="3351416"/>
                  <a:ext cx="557550" cy="432000"/>
                </a:xfrm>
                <a:prstGeom prst="rect">
                  <a:avLst/>
                </a:prstGeom>
                <a:solidFill>
                  <a:srgbClr val="0070C0"/>
                </a:solidFill>
                <a:ln w="6350"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kumimoji="1" lang="zh-CN" alt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1" name="TextBox 1044"/>
                <p:cNvSpPr txBox="1">
                  <a:spLocks noChangeArrowheads="1"/>
                </p:cNvSpPr>
                <p:nvPr/>
              </p:nvSpPr>
              <p:spPr bwMode="auto">
                <a:xfrm>
                  <a:off x="2612600" y="3362111"/>
                  <a:ext cx="539712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zh-CN" altLang="en-US" sz="2000" b="1" dirty="0">
                      <a:solidFill>
                        <a:prstClr val="white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二</a:t>
                  </a:r>
                </a:p>
              </p:txBody>
            </p:sp>
          </p:grpSp>
        </p:grpSp>
        <p:sp>
          <p:nvSpPr>
            <p:cNvPr id="66" name="矩形 65"/>
            <p:cNvSpPr/>
            <p:nvPr/>
          </p:nvSpPr>
          <p:spPr bwMode="auto">
            <a:xfrm>
              <a:off x="3491880" y="3264598"/>
              <a:ext cx="3420000" cy="57600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kumimoji="1" lang="zh-CN" altLang="en-US" sz="2800" b="1">
                <a:solidFill>
                  <a:prstClr val="white"/>
                </a:solidFill>
              </a:endParaRPr>
            </a:p>
          </p:txBody>
        </p:sp>
        <p:sp>
          <p:nvSpPr>
            <p:cNvPr id="67" name="TextBox 8"/>
            <p:cNvSpPr txBox="1">
              <a:spLocks noChangeArrowheads="1"/>
            </p:cNvSpPr>
            <p:nvPr/>
          </p:nvSpPr>
          <p:spPr bwMode="auto">
            <a:xfrm>
              <a:off x="3586608" y="3346386"/>
              <a:ext cx="32760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kumimoji="1" lang="zh-CN" altLang="en-US" sz="2200" b="1" dirty="0" smtClean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科研业绩介绍</a:t>
              </a:r>
              <a:endParaRPr kumimoji="1" lang="zh-CN" altLang="en-US" sz="2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2360936" y="1402712"/>
            <a:ext cx="4428112" cy="584704"/>
            <a:chOff x="2483768" y="3264598"/>
            <a:chExt cx="4428112" cy="584704"/>
          </a:xfrm>
        </p:grpSpPr>
        <p:grpSp>
          <p:nvGrpSpPr>
            <p:cNvPr id="73" name="组合 72"/>
            <p:cNvGrpSpPr/>
            <p:nvPr/>
          </p:nvGrpSpPr>
          <p:grpSpPr>
            <a:xfrm>
              <a:off x="2483768" y="3273302"/>
              <a:ext cx="792000" cy="576000"/>
              <a:chOff x="2483768" y="3273302"/>
              <a:chExt cx="792000" cy="576000"/>
            </a:xfrm>
          </p:grpSpPr>
          <p:sp>
            <p:nvSpPr>
              <p:cNvPr id="76" name="矩形 75"/>
              <p:cNvSpPr/>
              <p:nvPr/>
            </p:nvSpPr>
            <p:spPr bwMode="auto">
              <a:xfrm>
                <a:off x="2483768" y="3273302"/>
                <a:ext cx="792000" cy="576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 sz="200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77" name="组合 76"/>
              <p:cNvGrpSpPr/>
              <p:nvPr/>
            </p:nvGrpSpPr>
            <p:grpSpPr>
              <a:xfrm>
                <a:off x="2600835" y="3344592"/>
                <a:ext cx="557550" cy="432000"/>
                <a:chOff x="2600835" y="3351416"/>
                <a:chExt cx="557550" cy="432000"/>
              </a:xfrm>
            </p:grpSpPr>
            <p:sp>
              <p:nvSpPr>
                <p:cNvPr id="78" name="矩形 77"/>
                <p:cNvSpPr/>
                <p:nvPr/>
              </p:nvSpPr>
              <p:spPr bwMode="auto">
                <a:xfrm>
                  <a:off x="2600835" y="3351416"/>
                  <a:ext cx="557550" cy="432000"/>
                </a:xfrm>
                <a:prstGeom prst="rect">
                  <a:avLst/>
                </a:prstGeom>
                <a:solidFill>
                  <a:srgbClr val="0070C0"/>
                </a:solidFill>
                <a:ln w="6350"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kumimoji="1" lang="zh-CN" alt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TextBox 1044"/>
                <p:cNvSpPr txBox="1">
                  <a:spLocks noChangeArrowheads="1"/>
                </p:cNvSpPr>
                <p:nvPr/>
              </p:nvSpPr>
              <p:spPr bwMode="auto">
                <a:xfrm>
                  <a:off x="2612600" y="3362111"/>
                  <a:ext cx="539712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zh-CN" altLang="en-US" sz="2000" b="1" dirty="0">
                      <a:solidFill>
                        <a:prstClr val="white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一</a:t>
                  </a:r>
                </a:p>
              </p:txBody>
            </p:sp>
          </p:grpSp>
        </p:grpSp>
        <p:sp>
          <p:nvSpPr>
            <p:cNvPr id="74" name="矩形 73"/>
            <p:cNvSpPr/>
            <p:nvPr/>
          </p:nvSpPr>
          <p:spPr bwMode="auto">
            <a:xfrm>
              <a:off x="3491880" y="3264598"/>
              <a:ext cx="3420000" cy="57600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kumimoji="1" lang="zh-CN" altLang="en-US" sz="2800" b="1">
                <a:solidFill>
                  <a:prstClr val="white"/>
                </a:solidFill>
              </a:endParaRPr>
            </a:p>
          </p:txBody>
        </p:sp>
        <p:sp>
          <p:nvSpPr>
            <p:cNvPr id="75" name="TextBox 8"/>
            <p:cNvSpPr txBox="1">
              <a:spLocks noChangeArrowheads="1"/>
            </p:cNvSpPr>
            <p:nvPr/>
          </p:nvSpPr>
          <p:spPr bwMode="auto">
            <a:xfrm>
              <a:off x="3586608" y="3346386"/>
              <a:ext cx="32760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kumimoji="1" lang="zh-CN" altLang="en-US" sz="22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个人基本情况</a:t>
              </a: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2360936" y="3355198"/>
            <a:ext cx="4428112" cy="584704"/>
            <a:chOff x="2483768" y="3264598"/>
            <a:chExt cx="4428112" cy="584704"/>
          </a:xfrm>
        </p:grpSpPr>
        <p:grpSp>
          <p:nvGrpSpPr>
            <p:cNvPr id="81" name="组合 80"/>
            <p:cNvGrpSpPr/>
            <p:nvPr/>
          </p:nvGrpSpPr>
          <p:grpSpPr>
            <a:xfrm>
              <a:off x="2483768" y="3273302"/>
              <a:ext cx="792000" cy="576000"/>
              <a:chOff x="2483768" y="3273302"/>
              <a:chExt cx="792000" cy="576000"/>
            </a:xfrm>
          </p:grpSpPr>
          <p:sp>
            <p:nvSpPr>
              <p:cNvPr id="84" name="矩形 83"/>
              <p:cNvSpPr/>
              <p:nvPr/>
            </p:nvSpPr>
            <p:spPr bwMode="auto">
              <a:xfrm>
                <a:off x="2483768" y="3273302"/>
                <a:ext cx="792000" cy="576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kumimoji="1" lang="zh-CN" altLang="en-US" sz="200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85" name="组合 84"/>
              <p:cNvGrpSpPr/>
              <p:nvPr/>
            </p:nvGrpSpPr>
            <p:grpSpPr>
              <a:xfrm>
                <a:off x="2600835" y="3344592"/>
                <a:ext cx="557550" cy="432000"/>
                <a:chOff x="2600835" y="3351416"/>
                <a:chExt cx="557550" cy="432000"/>
              </a:xfrm>
            </p:grpSpPr>
            <p:sp>
              <p:nvSpPr>
                <p:cNvPr id="86" name="矩形 85"/>
                <p:cNvSpPr/>
                <p:nvPr/>
              </p:nvSpPr>
              <p:spPr bwMode="auto">
                <a:xfrm>
                  <a:off x="2600835" y="3351416"/>
                  <a:ext cx="557550" cy="432000"/>
                </a:xfrm>
                <a:prstGeom prst="rect">
                  <a:avLst/>
                </a:prstGeom>
                <a:solidFill>
                  <a:srgbClr val="0070C0"/>
                </a:solidFill>
                <a:ln w="6350"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kumimoji="1" lang="zh-CN" altLang="en-US" sz="200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7" name="TextBox 1044"/>
                <p:cNvSpPr txBox="1">
                  <a:spLocks noChangeArrowheads="1"/>
                </p:cNvSpPr>
                <p:nvPr/>
              </p:nvSpPr>
              <p:spPr bwMode="auto">
                <a:xfrm>
                  <a:off x="2612600" y="3362111"/>
                  <a:ext cx="539712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/>
                  <a:r>
                    <a:rPr kumimoji="1" lang="zh-CN" altLang="en-US" sz="2000" b="1" dirty="0">
                      <a:solidFill>
                        <a:prstClr val="white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三</a:t>
                  </a:r>
                </a:p>
              </p:txBody>
            </p:sp>
          </p:grpSp>
        </p:grpSp>
        <p:sp>
          <p:nvSpPr>
            <p:cNvPr id="82" name="矩形 81"/>
            <p:cNvSpPr/>
            <p:nvPr/>
          </p:nvSpPr>
          <p:spPr bwMode="auto">
            <a:xfrm>
              <a:off x="3491880" y="3264598"/>
              <a:ext cx="3420000" cy="576000"/>
            </a:xfrm>
            <a:prstGeom prst="rect">
              <a:avLst/>
            </a:prstGeom>
            <a:noFill/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kumimoji="1" lang="zh-CN" altLang="en-US" sz="2800" b="1">
                <a:solidFill>
                  <a:prstClr val="white"/>
                </a:solidFill>
              </a:endParaRPr>
            </a:p>
          </p:txBody>
        </p:sp>
        <p:sp>
          <p:nvSpPr>
            <p:cNvPr id="83" name="TextBox 8"/>
            <p:cNvSpPr txBox="1">
              <a:spLocks noChangeArrowheads="1"/>
            </p:cNvSpPr>
            <p:nvPr/>
          </p:nvSpPr>
          <p:spPr bwMode="auto">
            <a:xfrm>
              <a:off x="3586608" y="3346882"/>
              <a:ext cx="3276000" cy="4298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kumimoji="1" lang="zh-CN" altLang="en-US" sz="2200" b="1" dirty="0" smtClean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未来发展规划</a:t>
              </a:r>
              <a:endParaRPr kumimoji="1" lang="zh-CN" altLang="en-US" sz="2200" b="1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dist">
          <a:lnSpc>
            <a:spcPct val="125000"/>
          </a:lnSpc>
          <a:defRPr sz="1400" b="1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2279</TotalTime>
  <Words>36</Words>
  <Application>Microsoft Office PowerPoint</Application>
  <PresentationFormat>全屏显示(16:9)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Times New Roman</vt:lpstr>
      <vt:lpstr>Office 主题​​</vt:lpstr>
      <vt:lpstr>2023年春季学期春雁英才计划汇报答辩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Microsoft 帐户</cp:lastModifiedBy>
  <cp:revision>1058</cp:revision>
  <dcterms:created xsi:type="dcterms:W3CDTF">2014-11-09T10:03:00Z</dcterms:created>
  <dcterms:modified xsi:type="dcterms:W3CDTF">2023-09-08T09:58:55Z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2052-10.1.0.7697</vt:lpwstr>
  </property>
  <property fmtid="{D5CDD505-2E9C-101B-9397-08002B2CF9AE}" pid="3" name="KSORubyTemplateID">
    <vt:lpwstr>8</vt:lpwstr>
  </property>
</Properties>
</file>